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9"/>
  </p:notesMasterIdLst>
  <p:sldIdLst>
    <p:sldId id="289" r:id="rId2"/>
    <p:sldId id="290" r:id="rId3"/>
    <p:sldId id="300" r:id="rId4"/>
    <p:sldId id="293" r:id="rId5"/>
    <p:sldId id="294" r:id="rId6"/>
    <p:sldId id="301" r:id="rId7"/>
    <p:sldId id="283" r:id="rId8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7" roundtripDataSignature="AMtx7mg4idoaeQgzJdiO1oOQTqufjXAM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75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7" Type="http://customschemas.google.com/relationships/presentationmetadata" Target="metadata"/><Relationship Id="rId2" Type="http://schemas.openxmlformats.org/officeDocument/2006/relationships/slide" Target="slides/slide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8"/>
          <p:cNvSpPr txBox="1">
            <a:spLocks noGrp="1"/>
          </p:cNvSpPr>
          <p:nvPr>
            <p:ph type="title"/>
          </p:nvPr>
        </p:nvSpPr>
        <p:spPr>
          <a:xfrm>
            <a:off x="2976664" y="274638"/>
            <a:ext cx="571013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2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2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3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3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15" name="Google Shape;15;p1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Logo1.png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272374" y="233464"/>
            <a:ext cx="1715094" cy="1790219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2.bp.blogspot.com/-R9tx4gfP6xE/WC1B142F1MI/AAAAAAAATC4/80o9oTlobtcmUwzKsDWHxP8r3v2XoHb-ACLcB/s1600/New%2BPicture.pn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 lang="en-US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885951" y="640501"/>
            <a:ext cx="13773150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          </a:t>
            </a:r>
            <a:r>
              <a:rPr kumimoji="0" lang="en-US" sz="4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இயல்</a:t>
            </a:r>
            <a:r>
              <a:rPr kumimoji="0" lang="en-US" sz="4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– 3  </a:t>
            </a:r>
            <a:r>
              <a:rPr kumimoji="0" lang="en-US" sz="44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வழக்கு</a:t>
            </a:r>
            <a:r>
              <a:rPr kumimoji="0" lang="en-US" sz="4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- </a:t>
            </a:r>
            <a:r>
              <a:rPr kumimoji="0" lang="en-US" sz="44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இலக்கணம்</a:t>
            </a:r>
            <a:endParaRPr kumimoji="0" 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90" name="AutoShape 2" descr="Types of Forests: Definitions, Examples, and Importan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2" name="AutoShape 4" descr="Types of Forests: Definitions, Examples, and Importan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AA40F7-7678-7D66-7D16-77005AD1ED5D}"/>
              </a:ext>
            </a:extLst>
          </p:cNvPr>
          <p:cNvSpPr txBox="1"/>
          <p:nvPr/>
        </p:nvSpPr>
        <p:spPr>
          <a:xfrm>
            <a:off x="2357438" y="2071689"/>
            <a:ext cx="12882562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a-IN" sz="32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வழக்கு</a:t>
            </a:r>
            <a:r>
              <a:rPr lang="ta-IN" sz="3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என்பது மக்களின் பேச்சு வழக்கிலும், இலக்கிய வழக்கிலும் சொற்கள் வழங்கப்படும் முறை அல்லது பயன்படுத்தப்படும் முறை ஆகும். நம் முன்னோர்கள் எந்தப் பொருளை எந்தச் சொல்லால் வழங்கி வந்தனரோ நாமும் அவ்வாறே வழங்கி வருவதைக் குறிக்கும். </a:t>
            </a:r>
            <a:endParaRPr lang="en-IN" sz="3200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endParaRPr lang="en-IN" sz="3200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r>
              <a:rPr lang="ta-IN" sz="3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வழக்கு என்பது மரபு அல்லது பழக்கம் என்ற பொருளிலும் கையாளப்படுகிறது. ஒரு சில காலத்தில் இலக்கண விதிகளுக்கு மாற்றாகச் சொற்கள் பயின்றுவரின் அதையும் ஏற்றுக்கொள்ள வேண்டும் என்பதே வழக்காகும்.</a:t>
            </a:r>
            <a:endParaRPr lang="en-IN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 lang="en-US"/>
          </a:p>
        </p:txBody>
      </p:sp>
      <p:sp>
        <p:nvSpPr>
          <p:cNvPr id="8194" name="AutoShape 2" descr="இளங்கோவடிகள் இளங்கோ... - Hyderabad Maanagar Tamil Sangam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FAE690F-F9A6-6E4E-147C-8D61710F4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4924" y="274638"/>
            <a:ext cx="6543676" cy="1143000"/>
          </a:xfrm>
        </p:spPr>
        <p:txBody>
          <a:bodyPr>
            <a:normAutofit fontScale="90000"/>
          </a:bodyPr>
          <a:lstStyle/>
          <a:p>
            <a:r>
              <a:rPr lang="ta-IN" sz="4400" b="0" i="0" dirty="0">
                <a:solidFill>
                  <a:srgbClr val="000000"/>
                </a:solidFill>
                <a:effectLst/>
                <a:latin typeface="Linux Libertine"/>
              </a:rPr>
              <a:t>வழக்கின் வகைகள்</a:t>
            </a:r>
            <a:br>
              <a:rPr lang="en-IN" sz="4400" b="0" i="0" dirty="0">
                <a:solidFill>
                  <a:srgbClr val="000000"/>
                </a:solidFill>
                <a:effectLst/>
                <a:latin typeface="Linux Libertine"/>
              </a:rPr>
            </a:br>
            <a:endParaRPr lang="en-IN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79BC6A-53BD-B1B8-4965-43E09891D87F}"/>
              </a:ext>
            </a:extLst>
          </p:cNvPr>
          <p:cNvSpPr txBox="1"/>
          <p:nvPr/>
        </p:nvSpPr>
        <p:spPr>
          <a:xfrm>
            <a:off x="2071688" y="2586039"/>
            <a:ext cx="11644312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IN" sz="4400" dirty="0">
              <a:latin typeface="Linux Libertine"/>
            </a:endParaRPr>
          </a:p>
          <a:p>
            <a:pPr algn="l"/>
            <a:r>
              <a:rPr lang="ta-IN" sz="4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தமிழ் இலக்கணத்தில் வழக்கு இருவகைப்படும்.</a:t>
            </a:r>
            <a:endParaRPr lang="en-IN" sz="4400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algn="l"/>
            <a:endParaRPr lang="ta-IN" sz="4400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ta-IN" sz="4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இயல்பு வழக்கு</a:t>
            </a:r>
          </a:p>
          <a:p>
            <a:pPr algn="l">
              <a:buFont typeface="+mj-lt"/>
              <a:buAutoNum type="arabicPeriod"/>
            </a:pPr>
            <a:r>
              <a:rPr lang="ta-IN" sz="4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தகுதி வழக்கு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lang="en-US"/>
          </a:p>
        </p:txBody>
      </p:sp>
      <p:pic>
        <p:nvPicPr>
          <p:cNvPr id="1028" name="Picture 4" descr="இயல்பு வழக்கு தகுதி வழக்கு">
            <a:extLst>
              <a:ext uri="{FF2B5EF4-FFF2-40B4-BE49-F238E27FC236}">
                <a16:creationId xmlns:a16="http://schemas.microsoft.com/office/drawing/2014/main" id="{19F47B76-70EB-637D-73FF-6A52B9677A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976" y="1814513"/>
            <a:ext cx="13901738" cy="8189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lang="en-US"/>
          </a:p>
        </p:txBody>
      </p:sp>
      <p:pic>
        <p:nvPicPr>
          <p:cNvPr id="2050" name="Picture 2" descr="தமிழ்த்துகள்: வழக்கு, போலி வகுப்பு 7 பருவம் 1 இயல் 3 தமிழ் இலக்கணம் VAZHAKKU,  POLI 7TH TAMIL ILAKANAM">
            <a:extLst>
              <a:ext uri="{FF2B5EF4-FFF2-40B4-BE49-F238E27FC236}">
                <a16:creationId xmlns:a16="http://schemas.microsoft.com/office/drawing/2014/main" id="{76809785-75D0-E4B3-9D5C-74E0495FDF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" t="45417" r="2531" b="7777"/>
          <a:stretch/>
        </p:blipFill>
        <p:spPr bwMode="auto">
          <a:xfrm>
            <a:off x="2979812" y="1128713"/>
            <a:ext cx="12407825" cy="835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lang="en-US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158700" tIns="0" rIns="15870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a-IN" sz="10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courier"/>
                <a:cs typeface="Latha" pitchFamily="34" charset="0"/>
              </a:rPr>
              <a:t>கி</a:t>
            </a: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courier"/>
                <a:cs typeface="Latha" pitchFamily="34" charset="0"/>
              </a:rPr>
              <a:t>. </a:t>
            </a:r>
            <a:r>
              <a:rPr kumimoji="0" lang="ta-IN" sz="10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courier"/>
                <a:cs typeface="Latha" pitchFamily="34" charset="0"/>
              </a:rPr>
              <a:t>பி</a:t>
            </a: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courier"/>
                <a:cs typeface="Latha" pitchFamily="34" charset="0"/>
              </a:rPr>
              <a:t>. </a:t>
            </a:r>
            <a:r>
              <a:rPr kumimoji="0" lang="ta-IN" sz="10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courier"/>
                <a:cs typeface="Latha" pitchFamily="34" charset="0"/>
              </a:rPr>
              <a:t>இரண்டாம் நூற்றாண்டு இளங்கோ அடிகள் பாடல்</a:t>
            </a: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sz="10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courier"/>
                <a:cs typeface="Arial" pitchFamily="34" charset="0"/>
              </a:rPr>
            </a:b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rgbClr val="009EB8"/>
                </a:solidFill>
                <a:effectLst/>
                <a:latin typeface="courier"/>
                <a:cs typeface="Arial" pitchFamily="34" charset="0"/>
                <a:hlinkClick r:id="rId2"/>
              </a:rPr>
              <a:t>  </a:t>
            </a:r>
            <a:endParaRPr kumimoji="0" lang="en-US" sz="7900" b="0" i="0" u="none" strike="noStrike" cap="none" normalizeH="0" baseline="0">
              <a:ln>
                <a:noFill/>
              </a:ln>
              <a:solidFill>
                <a:srgbClr val="009EB8"/>
              </a:solidFill>
              <a:effectLst/>
              <a:latin typeface="courier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13E7DA-CEA7-8EDB-1B12-FE9F6C24DF3C}"/>
              </a:ext>
            </a:extLst>
          </p:cNvPr>
          <p:cNvSpPr txBox="1"/>
          <p:nvPr/>
        </p:nvSpPr>
        <p:spPr>
          <a:xfrm>
            <a:off x="3943349" y="1328742"/>
            <a:ext cx="11787189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a-IN" sz="32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தகுதி வழக்கு</a:t>
            </a:r>
            <a:endParaRPr lang="ta-IN" sz="3200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r>
              <a:rPr lang="ta-IN" sz="32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பொருள்களுக்கு அல்லது செயல்களுக்கு இயல்பாய் அமைந்த சொற்களை வழங்குவது தகுதியன்று எனக்கருதி, அவற்றை ஒழித்து (மறைத்து) </a:t>
            </a:r>
            <a:r>
              <a:rPr lang="ta-IN" sz="32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தகுதியான</a:t>
            </a:r>
            <a:r>
              <a:rPr lang="ta-IN" sz="32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வேறு சொற்களால் அப்பொருள்களை அல்லது செயல்களை வழங்குதல் </a:t>
            </a:r>
            <a:r>
              <a:rPr lang="ta-IN" sz="32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தகுதி வழக்கு</a:t>
            </a:r>
            <a:r>
              <a:rPr lang="ta-IN" sz="32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எனப்படும்.</a:t>
            </a:r>
            <a:endParaRPr lang="en-IN" sz="3200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endParaRPr lang="en-IN" sz="3200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r>
              <a:rPr lang="ta-IN" sz="32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அனைவரின் முன்னும் பேசத்தாகாத சொற்களுக்குப் பதிலியாக </a:t>
            </a:r>
            <a:r>
              <a:rPr lang="ta-IN" sz="32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தகுதியான</a:t>
            </a:r>
            <a:r>
              <a:rPr lang="ta-IN" sz="32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சொற்களைப் பேசுதலாகும்.</a:t>
            </a:r>
            <a:endParaRPr lang="en-IN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D175829-D82B-9472-3AFE-EF7EAD723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7937" y="274638"/>
            <a:ext cx="6472237" cy="1143000"/>
          </a:xfrm>
        </p:spPr>
        <p:txBody>
          <a:bodyPr>
            <a:normAutofit fontScale="90000"/>
          </a:bodyPr>
          <a:lstStyle/>
          <a:p>
            <a:r>
              <a:rPr lang="en-IN" dirty="0" err="1"/>
              <a:t>தகுதி</a:t>
            </a:r>
            <a:r>
              <a:rPr lang="en-IN" dirty="0"/>
              <a:t> </a:t>
            </a:r>
            <a:r>
              <a:rPr lang="en-IN" dirty="0" err="1"/>
              <a:t>வழக்கு</a:t>
            </a:r>
            <a:r>
              <a:rPr lang="en-IN" dirty="0"/>
              <a:t>- </a:t>
            </a:r>
            <a:r>
              <a:rPr lang="en-IN" dirty="0" err="1"/>
              <a:t>வகைகள்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14A571-63CB-0433-7953-185AC3440AE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lang="en-US"/>
          </a:p>
        </p:txBody>
      </p:sp>
      <p:pic>
        <p:nvPicPr>
          <p:cNvPr id="4098" name="Picture 2" descr="வழக்கு">
            <a:extLst>
              <a:ext uri="{FF2B5EF4-FFF2-40B4-BE49-F238E27FC236}">
                <a16:creationId xmlns:a16="http://schemas.microsoft.com/office/drawing/2014/main" id="{C23D6E10-C70E-9638-1FED-488CA4FEC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414" y="2114549"/>
            <a:ext cx="14530386" cy="752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011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0146" y="1600200"/>
            <a:ext cx="7026443" cy="4525963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lang="en-US"/>
          </a:p>
        </p:txBody>
      </p:sp>
      <p:pic>
        <p:nvPicPr>
          <p:cNvPr id="1026" name="Picture 2" descr="C:\Users\REX\Desktop\main-qimg-0644048799ff58b865a312d2783b967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04147" y="1564105"/>
            <a:ext cx="12970042" cy="78927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</TotalTime>
  <Words>131</Words>
  <Application>Microsoft Office PowerPoint</Application>
  <PresentationFormat>Custom</PresentationFormat>
  <Paragraphs>26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Arial</vt:lpstr>
      <vt:lpstr>Calibri</vt:lpstr>
      <vt:lpstr>courier</vt:lpstr>
      <vt:lpstr>Linux Libertine</vt:lpstr>
      <vt:lpstr>1_Office Theme</vt:lpstr>
      <vt:lpstr>PowerPoint Presentation</vt:lpstr>
      <vt:lpstr>வழக்கின் வகைகள் </vt:lpstr>
      <vt:lpstr>PowerPoint Presentation</vt:lpstr>
      <vt:lpstr>PowerPoint Presentation</vt:lpstr>
      <vt:lpstr>PowerPoint Presentation</vt:lpstr>
      <vt:lpstr>தகுதி வழக்கு- வகைகள்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allwin r.j</cp:lastModifiedBy>
  <cp:revision>55</cp:revision>
  <dcterms:created xsi:type="dcterms:W3CDTF">2006-08-16T00:00:00Z</dcterms:created>
  <dcterms:modified xsi:type="dcterms:W3CDTF">2022-08-31T08:51:36Z</dcterms:modified>
</cp:coreProperties>
</file>